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72" r:id="rId4"/>
  </p:sldIdLst>
  <p:sldSz cx="9144000" cy="6858000" type="screen4x3"/>
  <p:notesSz cx="6888163" cy="100187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76146" autoAdjust="0"/>
  </p:normalViewPr>
  <p:slideViewPr>
    <p:cSldViewPr>
      <p:cViewPr varScale="1">
        <p:scale>
          <a:sx n="87" d="100"/>
          <a:sy n="87" d="100"/>
        </p:scale>
        <p:origin x="237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676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5986600F-6784-49D9-80C0-86C27CF7F86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821506"/>
            <a:ext cx="5510530" cy="3944868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6039"/>
            <a:ext cx="2984871" cy="502674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97E3AD4F-1FAC-4F6E-9BCF-985E6A2219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968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3AD4F-1FAC-4F6E-9BCF-985E6A22196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319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3AD4F-1FAC-4F6E-9BCF-985E6A22196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596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E3AD4F-1FAC-4F6E-9BCF-985E6A22196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885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51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7987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20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62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740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529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20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584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6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5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89367-7F76-4683-BDE9-8B2693055331}" type="datetimeFigureOut">
              <a:rPr lang="en-GB" smtClean="0"/>
              <a:t>20/12/2024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22C2E-A276-44FF-B29C-D04B62E041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693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2" descr="Hessian texture stock photo. Image of sacking, vintage - 8623312">
            <a:extLst>
              <a:ext uri="{FF2B5EF4-FFF2-40B4-BE49-F238E27FC236}">
                <a16:creationId xmlns:a16="http://schemas.microsoft.com/office/drawing/2014/main" id="{BD8D9319-8A98-42DA-B444-DB4302F8D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173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D100DA-39E6-4C55-8B4C-96A52D81A804}"/>
              </a:ext>
            </a:extLst>
          </p:cNvPr>
          <p:cNvSpPr/>
          <p:nvPr/>
        </p:nvSpPr>
        <p:spPr>
          <a:xfrm>
            <a:off x="31457" y="1700808"/>
            <a:ext cx="9011344" cy="2808312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Parents said, we did !!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Parent Outreach and EY practitioners spoke with parents at parent forum and in sessions to hear their voices</a:t>
            </a:r>
          </a:p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December 2024 </a:t>
            </a:r>
            <a:endParaRPr lang="en-GB" sz="36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9" name="Picture 8"/>
          <p:cNvPicPr/>
          <p:nvPr/>
        </p:nvPicPr>
        <p:blipFill>
          <a:blip r:embed="rId4"/>
          <a:stretch>
            <a:fillRect/>
          </a:stretch>
        </p:blipFill>
        <p:spPr>
          <a:xfrm>
            <a:off x="251520" y="5638800"/>
            <a:ext cx="8767412" cy="555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538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8139" y="-118660"/>
            <a:ext cx="9487744" cy="714911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150405" y="246595"/>
            <a:ext cx="2321487" cy="1526221"/>
          </a:xfrm>
          <a:prstGeom prst="rect">
            <a:avLst/>
          </a:prstGeom>
          <a:solidFill>
            <a:srgbClr val="FFFF99"/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We would like baby groups in the afternoon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7D944-5F7A-438D-8A64-75016209856A}"/>
              </a:ext>
            </a:extLst>
          </p:cNvPr>
          <p:cNvSpPr/>
          <p:nvPr/>
        </p:nvSpPr>
        <p:spPr>
          <a:xfrm>
            <a:off x="5695114" y="246595"/>
            <a:ext cx="2309300" cy="149817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Information on the walls for children of all ages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0B325-1414-4940-A819-6A5AF1058F6D}"/>
              </a:ext>
            </a:extLst>
          </p:cNvPr>
          <p:cNvSpPr/>
          <p:nvPr/>
        </p:nvSpPr>
        <p:spPr>
          <a:xfrm>
            <a:off x="3114919" y="225255"/>
            <a:ext cx="2249169" cy="15475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Days out /fun days for the children with SEND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3F591269-76D2-4968-AA00-80AE5BDC7A40}"/>
              </a:ext>
            </a:extLst>
          </p:cNvPr>
          <p:cNvSpPr/>
          <p:nvPr/>
        </p:nvSpPr>
        <p:spPr>
          <a:xfrm>
            <a:off x="492833" y="2019411"/>
            <a:ext cx="2393184" cy="1436484"/>
          </a:xfrm>
          <a:prstGeom prst="cloudCallout">
            <a:avLst>
              <a:gd name="adj1" fmla="val -8023"/>
              <a:gd name="adj2" fmla="val -82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Baby boogie mites and sensory group in the afternoon at Rotherhithe starting January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6147E8E7-C945-46EF-A6F6-779204FB86F8}"/>
              </a:ext>
            </a:extLst>
          </p:cNvPr>
          <p:cNvSpPr/>
          <p:nvPr/>
        </p:nvSpPr>
        <p:spPr>
          <a:xfrm>
            <a:off x="7212284" y="1956203"/>
            <a:ext cx="1931716" cy="1524810"/>
          </a:xfrm>
          <a:prstGeom prst="cloudCallout">
            <a:avLst>
              <a:gd name="adj1" fmla="val -23111"/>
              <a:gd name="adj2" fmla="val -81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Review community engagement boards 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to incorporate all age groups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3477867" y="2082365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Grant application submitted in January 2025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6240606" y="3659634"/>
            <a:ext cx="2321487" cy="15262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Increase in referrals to </a:t>
            </a:r>
            <a:r>
              <a:rPr lang="en-US" sz="16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centre</a:t>
            </a:r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with children who are experiencing challenging behavior 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3411256" y="3683831"/>
            <a:ext cx="2321487" cy="152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More baby massage groups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483714" y="3776899"/>
            <a:ext cx="2321487" cy="1526221"/>
          </a:xfrm>
          <a:prstGeom prst="rect">
            <a:avLst/>
          </a:prstGeom>
          <a:solidFill>
            <a:srgbClr val="FFFF99"/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Parents are worried about safety in the community 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492833" y="5583669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Community police have been invited to the next parent forum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3446740" y="5587369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Currently deliver 2 groups per half term with 26 places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7076428" y="5583669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How does the positive behavior practitioner support families? 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242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487744" cy="714911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150405" y="246595"/>
            <a:ext cx="2321487" cy="1526221"/>
          </a:xfrm>
          <a:prstGeom prst="rect">
            <a:avLst/>
          </a:prstGeom>
          <a:solidFill>
            <a:srgbClr val="FFFF99"/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Makaton groups or sessions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7D944-5F7A-438D-8A64-75016209856A}"/>
              </a:ext>
            </a:extLst>
          </p:cNvPr>
          <p:cNvSpPr/>
          <p:nvPr/>
        </p:nvSpPr>
        <p:spPr>
          <a:xfrm>
            <a:off x="6424266" y="133823"/>
            <a:ext cx="2309300" cy="149817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Parents would like to see more workshops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5D0B325-1414-4940-A819-6A5AF1058F6D}"/>
              </a:ext>
            </a:extLst>
          </p:cNvPr>
          <p:cNvSpPr/>
          <p:nvPr/>
        </p:nvSpPr>
        <p:spPr>
          <a:xfrm>
            <a:off x="3114919" y="225255"/>
            <a:ext cx="2249169" cy="154756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Follow on workshops for parents who attend parenting courses or workshops</a:t>
            </a:r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3F591269-76D2-4968-AA00-80AE5BDC7A40}"/>
              </a:ext>
            </a:extLst>
          </p:cNvPr>
          <p:cNvSpPr/>
          <p:nvPr/>
        </p:nvSpPr>
        <p:spPr>
          <a:xfrm>
            <a:off x="492833" y="2019411"/>
            <a:ext cx="2393184" cy="1436484"/>
          </a:xfrm>
          <a:prstGeom prst="cloudCallout">
            <a:avLst>
              <a:gd name="adj1" fmla="val -8023"/>
              <a:gd name="adj2" fmla="val -8294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Centre will investigate if a Makaton workshop can be delivered for parents  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hought Bubble: Cloud 14">
            <a:extLst>
              <a:ext uri="{FF2B5EF4-FFF2-40B4-BE49-F238E27FC236}">
                <a16:creationId xmlns:a16="http://schemas.microsoft.com/office/drawing/2014/main" id="{6147E8E7-C945-46EF-A6F6-779204FB86F8}"/>
              </a:ext>
            </a:extLst>
          </p:cNvPr>
          <p:cNvSpPr/>
          <p:nvPr/>
        </p:nvSpPr>
        <p:spPr>
          <a:xfrm>
            <a:off x="7227889" y="1846363"/>
            <a:ext cx="1931716" cy="1524810"/>
          </a:xfrm>
          <a:prstGeom prst="cloudCallout">
            <a:avLst>
              <a:gd name="adj1" fmla="val -23111"/>
              <a:gd name="adj2" fmla="val -819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Fussy eating and starting solids being deliver in February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7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3779912" y="1971603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This has been shared with partners and course leads to action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6240606" y="3659634"/>
            <a:ext cx="2321487" cy="1526221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How did parents come to the </a:t>
            </a:r>
            <a:r>
              <a:rPr lang="en-US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centre</a:t>
            </a:r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3411256" y="3683831"/>
            <a:ext cx="2321487" cy="152622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Sharing information with parents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7E7F27-466E-4EFC-B70E-85EB74EC2C4C}"/>
              </a:ext>
            </a:extLst>
          </p:cNvPr>
          <p:cNvSpPr/>
          <p:nvPr/>
        </p:nvSpPr>
        <p:spPr>
          <a:xfrm>
            <a:off x="483714" y="3776899"/>
            <a:ext cx="2321487" cy="1526221"/>
          </a:xfrm>
          <a:prstGeom prst="rect">
            <a:avLst/>
          </a:prstGeom>
          <a:solidFill>
            <a:srgbClr val="FFFF99"/>
          </a:solidFill>
          <a:ln>
            <a:solidFill>
              <a:srgbClr val="FFFFCC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Information on what happens after receiving a diagnosis </a:t>
            </a:r>
            <a:endParaRPr lang="en-GB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457200" y="5624124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Southwark</a:t>
            </a:r>
            <a:r>
              <a:rPr lang="en-US" sz="11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Independent voice to meet with the sensational families 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3772275" y="5542415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Circle time to include theme, </a:t>
            </a:r>
            <a:r>
              <a:rPr lang="en-US" sz="12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makaton</a:t>
            </a:r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information and tip of the week,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Thought Bubble: Cloud 16">
            <a:extLst>
              <a:ext uri="{FF2B5EF4-FFF2-40B4-BE49-F238E27FC236}">
                <a16:creationId xmlns:a16="http://schemas.microsoft.com/office/drawing/2014/main" id="{12C8CDE3-EB23-42D2-B77A-301372DDF362}"/>
              </a:ext>
            </a:extLst>
          </p:cNvPr>
          <p:cNvSpPr/>
          <p:nvPr/>
        </p:nvSpPr>
        <p:spPr>
          <a:xfrm>
            <a:off x="6639035" y="5429317"/>
            <a:ext cx="2234637" cy="1274331"/>
          </a:xfrm>
          <a:prstGeom prst="cloudCallout">
            <a:avLst>
              <a:gd name="adj1" fmla="val 3249"/>
              <a:gd name="adj2" fmla="val -8389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Parent Outreach Workers to call parents after they register.</a:t>
            </a:r>
            <a:endParaRPr lang="en-GB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679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4195</TotalTime>
  <Words>244</Words>
  <Application>Microsoft Office PowerPoint</Application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Office Theme</vt:lpstr>
      <vt:lpstr>PowerPoint Presentation</vt:lpstr>
      <vt:lpstr>PowerPoint Presentation</vt:lpstr>
      <vt:lpstr>PowerPoint Presentation</vt:lpstr>
    </vt:vector>
  </TitlesOfParts>
  <Company>Southwark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Smith, Chloe</dc:creator>
  <cp:lastModifiedBy>Lisa Hodson</cp:lastModifiedBy>
  <cp:revision>162</cp:revision>
  <cp:lastPrinted>2022-05-30T11:35:39Z</cp:lastPrinted>
  <dcterms:created xsi:type="dcterms:W3CDTF">2020-09-22T09:25:45Z</dcterms:created>
  <dcterms:modified xsi:type="dcterms:W3CDTF">2024-12-20T09:42:04Z</dcterms:modified>
</cp:coreProperties>
</file>